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1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CFE104-CB48-4548-BE0B-67F59F4C8F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20417-A066-4E39-ADBD-0DF8113B2F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1B000-8016-4E0E-8355-A4D6794C67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E4578-D7E0-4F28-9818-138A2F668D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CB875-A51D-4E3A-AA56-CB15D67675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3092D-EF3A-43D5-9525-CE73A40DAB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A226C-5485-4EB5-B410-780EAFC768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C1110-6427-4D97-882D-0D6071EA1E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A9B1A-EC09-40A3-A6B5-49B98B1C27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48F77-E197-4B4C-BF63-64EAC475FD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679A79-ECF0-48A5-AA45-9112B183A9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FA188C-4326-403D-94E0-B9F61C31BB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er.scholastic.com/activities/Iditarod/" TargetMode="External"/><Relationship Id="rId7" Type="http://schemas.openxmlformats.org/officeDocument/2006/relationships/hyperlink" Target="http://dsc.discovery.com/tv/iditarod/iditarod.html" TargetMode="External"/><Relationship Id="rId2" Type="http://schemas.openxmlformats.org/officeDocument/2006/relationships/hyperlink" Target="http://www.iditarod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ditarodblogs.com/teachers/" TargetMode="External"/><Relationship Id="rId5" Type="http://schemas.openxmlformats.org/officeDocument/2006/relationships/hyperlink" Target="http://www2.grand-forks.k12.nd.us/ms/iditarod/iditarod.html" TargetMode="External"/><Relationship Id="rId4" Type="http://schemas.openxmlformats.org/officeDocument/2006/relationships/hyperlink" Target="http://www.adn.com/iditaro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Iditarod 2009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Research Project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and 4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r>
              <a:rPr lang="en-US" dirty="0" smtClean="0"/>
              <a:t>Library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Iditarod Research</a:t>
            </a:r>
            <a:b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the Iditarod?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is the Iditarod run? 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 does the Iditarod take place?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Why is the race run? (History behind the race?)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Who participates in the Iditarod?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is the race set up?  What are the rules?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Diphtheria?</a:t>
            </a:r>
          </a:p>
          <a:p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hynow.dumka.us/grfx/Iditarod_m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22489"/>
            <a:ext cx="5334000" cy="7794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Pathfinders to use for research: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http://www.iditarod.com/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4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http://teacher.scholastic.com/activities/Iditarod/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4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http://www.adn.com/iditarod/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4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http://www2.grand-forks.k12.nd.us/ms/iditarod/iditarod.html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This is an older site created by a 6</a:t>
            </a:r>
            <a:r>
              <a:rPr lang="en-US" sz="24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grade class.</a:t>
            </a:r>
          </a:p>
          <a:p>
            <a:r>
              <a:rPr lang="en-US" sz="24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http://iditarodblogs.com/teachers/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Teacher site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24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http://dsc.discovery.com/tv/iditarod/iditarod.html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Includes videos!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d_0263_slide">
  <a:themeElements>
    <a:clrScheme name="Office Theme 1">
      <a:dk1>
        <a:srgbClr val="000000"/>
      </a:dk1>
      <a:lt1>
        <a:srgbClr val="B5CBF7"/>
      </a:lt1>
      <a:dk2>
        <a:srgbClr val="000000"/>
      </a:dk2>
      <a:lt2>
        <a:srgbClr val="B2B2B2"/>
      </a:lt2>
      <a:accent1>
        <a:srgbClr val="638ACE"/>
      </a:accent1>
      <a:accent2>
        <a:srgbClr val="CEDFFF"/>
      </a:accent2>
      <a:accent3>
        <a:srgbClr val="D7E2FA"/>
      </a:accent3>
      <a:accent4>
        <a:srgbClr val="000000"/>
      </a:accent4>
      <a:accent5>
        <a:srgbClr val="B7C4E3"/>
      </a:accent5>
      <a:accent6>
        <a:srgbClr val="BACAE7"/>
      </a:accent6>
      <a:hlink>
        <a:srgbClr val="1049BD"/>
      </a:hlink>
      <a:folHlink>
        <a:srgbClr val="29416B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B5CBF7"/>
        </a:lt1>
        <a:dk2>
          <a:srgbClr val="000000"/>
        </a:dk2>
        <a:lt2>
          <a:srgbClr val="B2B2B2"/>
        </a:lt2>
        <a:accent1>
          <a:srgbClr val="638ACE"/>
        </a:accent1>
        <a:accent2>
          <a:srgbClr val="CEDFFF"/>
        </a:accent2>
        <a:accent3>
          <a:srgbClr val="D7E2FA"/>
        </a:accent3>
        <a:accent4>
          <a:srgbClr val="000000"/>
        </a:accent4>
        <a:accent5>
          <a:srgbClr val="B7C4E3"/>
        </a:accent5>
        <a:accent6>
          <a:srgbClr val="BACAE7"/>
        </a:accent6>
        <a:hlink>
          <a:srgbClr val="1049BD"/>
        </a:hlink>
        <a:folHlink>
          <a:srgbClr val="294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B5CBF7"/>
        </a:lt1>
        <a:dk2>
          <a:srgbClr val="000000"/>
        </a:dk2>
        <a:lt2>
          <a:srgbClr val="B2B2B2"/>
        </a:lt2>
        <a:accent1>
          <a:srgbClr val="2C6BEB"/>
        </a:accent1>
        <a:accent2>
          <a:srgbClr val="9071EE"/>
        </a:accent2>
        <a:accent3>
          <a:srgbClr val="D7E2FA"/>
        </a:accent3>
        <a:accent4>
          <a:srgbClr val="000000"/>
        </a:accent4>
        <a:accent5>
          <a:srgbClr val="ACBAF3"/>
        </a:accent5>
        <a:accent6>
          <a:srgbClr val="8266D8"/>
        </a:accent6>
        <a:hlink>
          <a:srgbClr val="1283B9"/>
        </a:hlink>
        <a:folHlink>
          <a:srgbClr val="3B15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B5CBF7"/>
        </a:lt1>
        <a:dk2>
          <a:srgbClr val="000000"/>
        </a:dk2>
        <a:lt2>
          <a:srgbClr val="B2B2B2"/>
        </a:lt2>
        <a:accent1>
          <a:srgbClr val="1452D0"/>
        </a:accent1>
        <a:accent2>
          <a:srgbClr val="EB7F2B"/>
        </a:accent2>
        <a:accent3>
          <a:srgbClr val="D7E2FA"/>
        </a:accent3>
        <a:accent4>
          <a:srgbClr val="000000"/>
        </a:accent4>
        <a:accent5>
          <a:srgbClr val="AAB3E4"/>
        </a:accent5>
        <a:accent6>
          <a:srgbClr val="D57226"/>
        </a:accent6>
        <a:hlink>
          <a:srgbClr val="B9A212"/>
        </a:hlink>
        <a:folHlink>
          <a:srgbClr val="A2501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B5CBF7"/>
        </a:lt1>
        <a:dk2>
          <a:srgbClr val="000000"/>
        </a:dk2>
        <a:lt2>
          <a:srgbClr val="B2B2B2"/>
        </a:lt2>
        <a:accent1>
          <a:srgbClr val="B97A12"/>
        </a:accent1>
        <a:accent2>
          <a:srgbClr val="7FA210"/>
        </a:accent2>
        <a:accent3>
          <a:srgbClr val="D7E2FA"/>
        </a:accent3>
        <a:accent4>
          <a:srgbClr val="000000"/>
        </a:accent4>
        <a:accent5>
          <a:srgbClr val="D9BEAA"/>
        </a:accent5>
        <a:accent6>
          <a:srgbClr val="72920D"/>
        </a:accent6>
        <a:hlink>
          <a:srgbClr val="1452D0"/>
        </a:hlink>
        <a:folHlink>
          <a:srgbClr val="C5188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38ACE"/>
        </a:accent1>
        <a:accent2>
          <a:srgbClr val="CEDFFF"/>
        </a:accent2>
        <a:accent3>
          <a:srgbClr val="FFFFFF"/>
        </a:accent3>
        <a:accent4>
          <a:srgbClr val="000000"/>
        </a:accent4>
        <a:accent5>
          <a:srgbClr val="B7C4E3"/>
        </a:accent5>
        <a:accent6>
          <a:srgbClr val="BACAE7"/>
        </a:accent6>
        <a:hlink>
          <a:srgbClr val="1049BD"/>
        </a:hlink>
        <a:folHlink>
          <a:srgbClr val="294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2C6BEB"/>
        </a:accent1>
        <a:accent2>
          <a:srgbClr val="9071EE"/>
        </a:accent2>
        <a:accent3>
          <a:srgbClr val="FFFFFF"/>
        </a:accent3>
        <a:accent4>
          <a:srgbClr val="000000"/>
        </a:accent4>
        <a:accent5>
          <a:srgbClr val="ACBAF3"/>
        </a:accent5>
        <a:accent6>
          <a:srgbClr val="8266D8"/>
        </a:accent6>
        <a:hlink>
          <a:srgbClr val="1283B9"/>
        </a:hlink>
        <a:folHlink>
          <a:srgbClr val="3B15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1452D0"/>
        </a:accent1>
        <a:accent2>
          <a:srgbClr val="EB7F2B"/>
        </a:accent2>
        <a:accent3>
          <a:srgbClr val="FFFFFF"/>
        </a:accent3>
        <a:accent4>
          <a:srgbClr val="000000"/>
        </a:accent4>
        <a:accent5>
          <a:srgbClr val="AAB3E4"/>
        </a:accent5>
        <a:accent6>
          <a:srgbClr val="D57226"/>
        </a:accent6>
        <a:hlink>
          <a:srgbClr val="B9A212"/>
        </a:hlink>
        <a:folHlink>
          <a:srgbClr val="A2501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97A12"/>
        </a:accent1>
        <a:accent2>
          <a:srgbClr val="7FA210"/>
        </a:accent2>
        <a:accent3>
          <a:srgbClr val="FFFFFF"/>
        </a:accent3>
        <a:accent4>
          <a:srgbClr val="000000"/>
        </a:accent4>
        <a:accent5>
          <a:srgbClr val="D9BEAA"/>
        </a:accent5>
        <a:accent6>
          <a:srgbClr val="72920D"/>
        </a:accent6>
        <a:hlink>
          <a:srgbClr val="1452D0"/>
        </a:hlink>
        <a:folHlink>
          <a:srgbClr val="C5188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ind_0263_slide</Template>
  <TotalTime>24</TotalTime>
  <Words>51</Words>
  <Application>Microsoft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ind_0263_slide</vt:lpstr>
      <vt:lpstr>Iditarod 2009</vt:lpstr>
      <vt:lpstr>Iditarod Research </vt:lpstr>
      <vt:lpstr>Slide 3</vt:lpstr>
      <vt:lpstr>Pathfinders to use for research: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Iditarod 2009</dc:title>
  <dc:creator>jukese</dc:creator>
  <cp:lastModifiedBy>jukese</cp:lastModifiedBy>
  <cp:revision>2</cp:revision>
  <dcterms:created xsi:type="dcterms:W3CDTF">2009-03-18T12:54:28Z</dcterms:created>
  <dcterms:modified xsi:type="dcterms:W3CDTF">2009-03-31T15:55:22Z</dcterms:modified>
</cp:coreProperties>
</file>